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73" r:id="rId5"/>
  </p:sldMasterIdLst>
  <p:notesMasterIdLst>
    <p:notesMasterId r:id="rId7"/>
  </p:notesMasterIdLst>
  <p:sldIdLst>
    <p:sldId id="336" r:id="rId6"/>
  </p:sldIdLst>
  <p:sldSz cx="18288000" cy="10287000"/>
  <p:notesSz cx="6808788" cy="9940925"/>
  <p:embeddedFontLst>
    <p:embeddedFont>
      <p:font typeface="Segoe UI" panose="020B0502040204020203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 Paneuropean Bold" panose="020B0604020202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C94"/>
    <a:srgbClr val="008037"/>
    <a:srgbClr val="FFC000"/>
    <a:srgbClr val="C3DB61"/>
    <a:srgbClr val="78B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E5174-A13C-149A-AEC1-0D26607D8404}" v="10" dt="2025-09-19T10:58:40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395" autoAdjust="0"/>
  </p:normalViewPr>
  <p:slideViewPr>
    <p:cSldViewPr>
      <p:cViewPr varScale="1">
        <p:scale>
          <a:sx n="104" d="100"/>
          <a:sy n="104" d="100"/>
        </p:scale>
        <p:origin x="7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0A43-A43B-421E-B6F4-676CDE43D056}" type="datetimeFigureOut">
              <a:rPr lang="nl-NL" smtClean="0"/>
              <a:t>01-12-2025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EF4C6-1001-4373-B487-6AFC06FB8E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36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F4C6-1001-4373-B487-6AFC06FB8E5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24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 userDrawn="1"/>
        </p:nvSpPr>
        <p:spPr>
          <a:xfrm>
            <a:off x="1080000" y="9720001"/>
            <a:ext cx="1753936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l" defTabSz="9144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spc="0" baseline="0">
                <a:solidFill>
                  <a:srgbClr val="82683B"/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nl-NL" sz="1500" b="0" noProof="1">
                <a:solidFill>
                  <a:srgbClr val="D2081E"/>
                </a:solidFill>
              </a:rPr>
              <a:t>ptg-advies.nl</a:t>
            </a:r>
          </a:p>
        </p:txBody>
      </p:sp>
      <p:sp>
        <p:nvSpPr>
          <p:cNvPr id="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080001" y="8291971"/>
            <a:ext cx="3798860" cy="323165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spc="0" baseline="0">
                <a:solidFill>
                  <a:srgbClr val="82683B"/>
                </a:solidFill>
              </a:defRPr>
            </a:lvl1pPr>
            <a:lvl2pPr marL="68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5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een ondertitel te maken</a:t>
            </a:r>
          </a:p>
        </p:txBody>
      </p:sp>
      <p:sp>
        <p:nvSpPr>
          <p:cNvPr id="3" name="mainTitle"/>
          <p:cNvSpPr>
            <a:spLocks noGrp="1"/>
          </p:cNvSpPr>
          <p:nvPr>
            <p:ph type="ctrTitle" hasCustomPrompt="1"/>
          </p:nvPr>
        </p:nvSpPr>
        <p:spPr>
          <a:xfrm>
            <a:off x="1080000" y="7411752"/>
            <a:ext cx="5297540" cy="553998"/>
          </a:xfrm>
        </p:spPr>
        <p:txBody>
          <a:bodyPr wrap="none" lIns="0" tIns="0" rIns="0" bIns="0" anchor="b" anchorCtr="0">
            <a:spAutoFit/>
          </a:bodyPr>
          <a:lstStyle>
            <a:lvl1pPr marL="0" marR="0" indent="0" algn="l" defTabSz="13716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spc="0">
                <a:solidFill>
                  <a:srgbClr val="D2081E"/>
                </a:solidFill>
                <a:latin typeface="Segoe UI"/>
                <a:cs typeface="Segoe UI"/>
              </a:defRPr>
            </a:lvl1pPr>
          </a:lstStyle>
          <a:p>
            <a:r>
              <a:rPr lang="nl-NL"/>
              <a:t>Klik om een titel te maken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5725" y="1255069"/>
            <a:ext cx="3595246" cy="1349999"/>
          </a:xfrm>
          <a:prstGeom prst="rect">
            <a:avLst/>
          </a:prstGeom>
        </p:spPr>
      </p:pic>
      <p:pic>
        <p:nvPicPr>
          <p:cNvPr id="1028" name="Picture 4" descr="Vacatures bij Groene Hart Ziekenhuis | Top of Minds Executive Search">
            <a:extLst>
              <a:ext uri="{FF2B5EF4-FFF2-40B4-BE49-F238E27FC236}">
                <a16:creationId xmlns:a16="http://schemas.microsoft.com/office/drawing/2014/main" id="{DBAF7B9B-FF3D-56EC-290D-42AA06A546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992" y="9031934"/>
            <a:ext cx="8010976" cy="10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t Groene Hart Ziekenhuis &amp; GoodHabitz | GoodHabitz Online Training">
            <a:extLst>
              <a:ext uri="{FF2B5EF4-FFF2-40B4-BE49-F238E27FC236}">
                <a16:creationId xmlns:a16="http://schemas.microsoft.com/office/drawing/2014/main" id="{61E3E1D9-84D9-209E-1373-A5C463CA2A4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5" b="2035"/>
          <a:stretch/>
        </p:blipFill>
        <p:spPr bwMode="auto">
          <a:xfrm>
            <a:off x="-1598" y="0"/>
            <a:ext cx="18288000" cy="70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ver"/>
          <p:cNvSpPr/>
          <p:nvPr userDrawn="1"/>
        </p:nvSpPr>
        <p:spPr>
          <a:xfrm>
            <a:off x="0" y="0"/>
            <a:ext cx="18288000" cy="7020000"/>
          </a:xfrm>
          <a:prstGeom prst="rect">
            <a:avLst/>
          </a:prstGeom>
          <a:solidFill>
            <a:srgbClr val="0F527D">
              <a:alpha val="67000"/>
            </a:srgbClr>
          </a:solidFill>
          <a:ln>
            <a:solidFill>
              <a:srgbClr val="0F52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</p:spTree>
    <p:extLst>
      <p:ext uri="{BB962C8B-B14F-4D97-AF65-F5344CB8AC3E}">
        <p14:creationId xmlns:p14="http://schemas.microsoft.com/office/powerpoint/2010/main" val="925900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opsomm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270000"/>
            <a:ext cx="16128000" cy="609398"/>
          </a:xfrm>
        </p:spPr>
        <p:txBody>
          <a:bodyPr lIns="0" tIns="0" rIns="0" bIns="0" anchor="t"/>
          <a:lstStyle>
            <a:lvl1pPr>
              <a:lnSpc>
                <a:spcPct val="110000"/>
              </a:lnSpc>
              <a:defRPr b="0" spc="0" baseline="0">
                <a:latin typeface="+mn-lt"/>
              </a:defRPr>
            </a:lvl1pPr>
          </a:lstStyle>
          <a:p>
            <a:r>
              <a:rPr lang="nl-NL"/>
              <a:t>Klik om een titel te maken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9104" y="1471092"/>
            <a:ext cx="15264000" cy="78679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 om tekst toe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80000" y="9620783"/>
            <a:ext cx="1475372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214356" y="9360216"/>
            <a:ext cx="858636" cy="92665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350" b="0" baseline="0">
                <a:solidFill>
                  <a:srgbClr val="C50017"/>
                </a:solidFill>
                <a:latin typeface="+mn-lt"/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36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270000"/>
            <a:ext cx="13572000" cy="609398"/>
          </a:xfrm>
        </p:spPr>
        <p:txBody>
          <a:bodyPr lIns="0" tIns="0" bIns="0" anchor="t">
            <a:spAutoFit/>
          </a:bodyPr>
          <a:lstStyle>
            <a:lvl1pPr>
              <a:defRPr b="0" spc="0">
                <a:latin typeface="+mn-lt"/>
              </a:defRPr>
            </a:lvl1pPr>
          </a:lstStyle>
          <a:p>
            <a:r>
              <a:rPr lang="nl-NL"/>
              <a:t>Klik om een titel te maken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1" hasCustomPrompt="1"/>
          </p:nvPr>
        </p:nvSpPr>
        <p:spPr>
          <a:xfrm>
            <a:off x="1079104" y="1471092"/>
            <a:ext cx="15840000" cy="766885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30000"/>
              </a:lnSpc>
              <a:spcBef>
                <a:spcPts val="396"/>
              </a:spcBef>
              <a:buNone/>
              <a:defRPr sz="1350" spc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/>
              <a:t>Object invoegen</a:t>
            </a: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80000" y="9620783"/>
            <a:ext cx="1475372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214356" y="9360216"/>
            <a:ext cx="858636" cy="92665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350" b="0" baseline="0">
                <a:solidFill>
                  <a:srgbClr val="C50017"/>
                </a:solidFill>
                <a:latin typeface="+mn-lt"/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714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1" hasCustomPrompt="1"/>
          </p:nvPr>
        </p:nvSpPr>
        <p:spPr>
          <a:xfrm>
            <a:off x="0" y="1255068"/>
            <a:ext cx="18288000" cy="903193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30000"/>
              </a:lnSpc>
              <a:spcBef>
                <a:spcPts val="396"/>
              </a:spcBef>
              <a:buNone/>
              <a:defRPr sz="1350" spc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/>
              <a:t>Object invoegen</a:t>
            </a: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80000" y="9620783"/>
            <a:ext cx="1475372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214356" y="9360216"/>
            <a:ext cx="858636" cy="92665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350" b="0" baseline="0">
                <a:solidFill>
                  <a:srgbClr val="C50017"/>
                </a:solidFill>
                <a:latin typeface="+mn-lt"/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401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en opsomm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0" y="1255068"/>
            <a:ext cx="9138540" cy="903193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30000"/>
              </a:lnSpc>
              <a:spcBef>
                <a:spcPts val="396"/>
              </a:spcBef>
              <a:buNone/>
              <a:defRPr sz="1350" spc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/>
              <a:t>Object invoegen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0" y="1620000"/>
            <a:ext cx="8064000" cy="609398"/>
          </a:xfrm>
        </p:spPr>
        <p:txBody>
          <a:bodyPr lIns="0" tIns="0" rIns="0" bIns="0" anchor="t"/>
          <a:lstStyle>
            <a:lvl1pPr>
              <a:lnSpc>
                <a:spcPct val="110000"/>
              </a:lnSpc>
              <a:defRPr b="0" spc="0"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80000" y="9620783"/>
            <a:ext cx="1475372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idx="1"/>
          </p:nvPr>
        </p:nvSpPr>
        <p:spPr>
          <a:xfrm>
            <a:off x="9144000" y="2983260"/>
            <a:ext cx="8064896" cy="6264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214356" y="9360216"/>
            <a:ext cx="858636" cy="92665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350" b="0" baseline="0">
                <a:solidFill>
                  <a:srgbClr val="C50017"/>
                </a:solidFill>
                <a:latin typeface="+mn-lt"/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080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eeldvulle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B0255D86-A851-40D6-A1C0-4375A482D3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55068"/>
            <a:ext cx="18288000" cy="9031932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Klik</a:t>
            </a:r>
            <a:r>
              <a:rPr lang="en-GB"/>
              <a:t> op het pictogram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afbeelding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r>
              <a:rPr lang="en-GB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01A0F5-334F-4F71-BB2C-6553EA5E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7200"/>
            <a:ext cx="12960544" cy="60939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AF9D9A3-F2F7-4BDD-90CC-46C4F1201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Ruimtebudget Route '31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A050CD-BE69-45BC-A138-E3DDCCCB24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09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ayout - g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1080000" y="9620783"/>
            <a:ext cx="16128000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1079104" y="4927476"/>
            <a:ext cx="16129792" cy="3231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2443200"/>
            <a:ext cx="16128000" cy="81253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B63B6F10-08B0-0112-C24F-8479786C2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2755" y="1"/>
            <a:ext cx="3595246" cy="13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37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ayout - donker/diep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17214356" y="9360216"/>
            <a:ext cx="858636" cy="926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1080000" y="9620783"/>
            <a:ext cx="16128000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13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1079104" y="4927476"/>
            <a:ext cx="16129792" cy="3231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080000" y="2443200"/>
            <a:ext cx="16128000" cy="81253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351E3DD-0825-DE98-A99C-FCE600031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2755" y="1"/>
            <a:ext cx="3595246" cy="13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5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ayout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F5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17214356" y="9360216"/>
            <a:ext cx="858636" cy="926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1080000" y="9620783"/>
            <a:ext cx="16128000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13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1079104" y="4927476"/>
            <a:ext cx="16129792" cy="3231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080000" y="2443200"/>
            <a:ext cx="16128000" cy="81253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D2FCF32D-83C1-667B-DC12-94890325B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2755" y="1"/>
            <a:ext cx="3595246" cy="13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86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itle">
            <a:extLst>
              <a:ext uri="{FF2B5EF4-FFF2-40B4-BE49-F238E27FC236}">
                <a16:creationId xmlns:a16="http://schemas.microsoft.com/office/drawing/2014/main" id="{24940416-14D5-4DAA-83DD-A821C252ED52}"/>
              </a:ext>
            </a:extLst>
          </p:cNvPr>
          <p:cNvSpPr/>
          <p:nvPr userDrawn="1"/>
        </p:nvSpPr>
        <p:spPr>
          <a:xfrm>
            <a:off x="0" y="0"/>
            <a:ext cx="18288000" cy="1031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9" name="Cover">
            <a:extLst>
              <a:ext uri="{FF2B5EF4-FFF2-40B4-BE49-F238E27FC236}">
                <a16:creationId xmlns:a16="http://schemas.microsoft.com/office/drawing/2014/main" id="{1A31DDB4-36E5-440F-BC7C-79E8940D7E82}"/>
              </a:ext>
            </a:extLst>
          </p:cNvPr>
          <p:cNvSpPr/>
          <p:nvPr userDrawn="1"/>
        </p:nvSpPr>
        <p:spPr>
          <a:xfrm>
            <a:off x="0" y="0"/>
            <a:ext cx="18288000" cy="10314000"/>
          </a:xfrm>
          <a:prstGeom prst="rect">
            <a:avLst/>
          </a:prstGeom>
          <a:solidFill>
            <a:srgbClr val="82683B">
              <a:alpha val="6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1080000" y="9620783"/>
            <a:ext cx="16128000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17214356" y="9185400"/>
            <a:ext cx="1073644" cy="110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1079104" y="4927476"/>
            <a:ext cx="16129792" cy="3231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080000" y="2443200"/>
            <a:ext cx="16128000" cy="81253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15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2751" y="0"/>
            <a:ext cx="359525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tg_grijzebalk_boven.png"/>
          <p:cNvPicPr>
            <a:picLocks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2528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80000" y="282960"/>
            <a:ext cx="1296054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9104" y="1471092"/>
            <a:ext cx="16128000" cy="777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Niveau 3</a:t>
            </a:r>
          </a:p>
          <a:p>
            <a:pPr lvl="3"/>
            <a:r>
              <a:rPr lang="nl-NL"/>
              <a:t>Niveau 4</a:t>
            </a:r>
          </a:p>
          <a:p>
            <a:pPr lvl="4"/>
            <a:r>
              <a:rPr lang="nl-NL"/>
              <a:t>Niveau 5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80000" y="9620783"/>
            <a:ext cx="1475372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214356" y="9360216"/>
            <a:ext cx="858636" cy="92665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350" b="0" baseline="0">
                <a:solidFill>
                  <a:srgbClr val="C50017"/>
                </a:solidFill>
                <a:latin typeface="+mn-lt"/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0371" y="-6264"/>
            <a:ext cx="3307630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5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dt="0"/>
  <p:txStyles>
    <p:titleStyle>
      <a:lvl1pPr algn="l" defTabSz="1371681" rtl="0" eaLnBrk="1" latinLnBrk="0" hangingPunct="1">
        <a:lnSpc>
          <a:spcPct val="110000"/>
        </a:lnSpc>
        <a:spcBef>
          <a:spcPct val="0"/>
        </a:spcBef>
        <a:buNone/>
        <a:defRPr sz="3600" b="0" kern="1200" spc="0" baseline="0">
          <a:solidFill>
            <a:srgbClr val="82683B"/>
          </a:solidFill>
          <a:latin typeface="+mn-lt"/>
          <a:ea typeface="+mj-ea"/>
          <a:cs typeface="+mj-cs"/>
        </a:defRPr>
      </a:lvl1pPr>
    </p:titleStyle>
    <p:bodyStyle>
      <a:lvl1pPr marL="257189" indent="-257189" algn="l" defTabSz="1371681" rtl="0" eaLnBrk="1" latinLnBrk="0" hangingPunct="1">
        <a:lnSpc>
          <a:spcPct val="170000"/>
        </a:lnSpc>
        <a:spcBef>
          <a:spcPts val="0"/>
        </a:spcBef>
        <a:buClr>
          <a:srgbClr val="D2081E"/>
        </a:buClr>
        <a:buFont typeface="Wingdings" pitchFamily="2" charset="2"/>
        <a:buChar char="§"/>
        <a:defRPr sz="2400" b="0" kern="1200" spc="0" baseline="0">
          <a:solidFill>
            <a:schemeClr val="tx2"/>
          </a:solidFill>
          <a:latin typeface="Segoe UI" pitchFamily="34" charset="0"/>
          <a:ea typeface="+mn-ea"/>
          <a:cs typeface="Segoe UI" pitchFamily="34" charset="0"/>
        </a:defRPr>
      </a:lvl1pPr>
      <a:lvl2pPr marL="538163" indent="-269082" algn="l" defTabSz="1371681" rtl="0" eaLnBrk="1" latinLnBrk="0" hangingPunct="1">
        <a:lnSpc>
          <a:spcPct val="170000"/>
        </a:lnSpc>
        <a:spcBef>
          <a:spcPts val="0"/>
        </a:spcBef>
        <a:buClr>
          <a:srgbClr val="E5312A"/>
        </a:buClr>
        <a:buFont typeface="Segoe UI" pitchFamily="34" charset="0"/>
        <a:buChar char="‒"/>
        <a:defRPr sz="2100" b="0" kern="1200" spc="0" baseline="0">
          <a:solidFill>
            <a:schemeClr val="tx2"/>
          </a:solidFill>
          <a:latin typeface="Segoe UI" pitchFamily="34" charset="0"/>
          <a:ea typeface="+mn-ea"/>
          <a:cs typeface="Segoe UI" pitchFamily="34" charset="0"/>
        </a:defRPr>
      </a:lvl2pPr>
      <a:lvl3pPr marL="538163" indent="269082" algn="l" defTabSz="1371681" rtl="0" eaLnBrk="1" latinLnBrk="0" hangingPunct="1">
        <a:lnSpc>
          <a:spcPct val="170000"/>
        </a:lnSpc>
        <a:spcBef>
          <a:spcPts val="0"/>
        </a:spcBef>
        <a:buClr>
          <a:srgbClr val="E5312A"/>
        </a:buClr>
        <a:buFont typeface="Arial" pitchFamily="34" charset="0"/>
        <a:buChar char="•"/>
        <a:defRPr sz="1800" b="0" kern="1200" baseline="0">
          <a:solidFill>
            <a:schemeClr val="tx2"/>
          </a:solidFill>
          <a:latin typeface="Segoe UI" pitchFamily="34" charset="0"/>
          <a:ea typeface="+mn-ea"/>
          <a:cs typeface="Segoe UI" pitchFamily="34" charset="0"/>
        </a:defRPr>
      </a:lvl3pPr>
      <a:lvl4pPr marL="1076325" indent="-269082" algn="l" defTabSz="1371681" rtl="0" eaLnBrk="1" latinLnBrk="0" hangingPunct="1">
        <a:lnSpc>
          <a:spcPct val="170000"/>
        </a:lnSpc>
        <a:spcBef>
          <a:spcPts val="0"/>
        </a:spcBef>
        <a:buClr>
          <a:srgbClr val="E5312A"/>
        </a:buClr>
        <a:buFont typeface="Segoe UI" pitchFamily="34" charset="0"/>
        <a:buChar char="‒"/>
        <a:defRPr sz="1650" b="0" kern="1200">
          <a:solidFill>
            <a:schemeClr val="tx2"/>
          </a:solidFill>
          <a:latin typeface="Segoe UI" pitchFamily="34" charset="0"/>
          <a:ea typeface="+mn-ea"/>
          <a:cs typeface="Segoe UI" pitchFamily="34" charset="0"/>
        </a:defRPr>
      </a:lvl4pPr>
      <a:lvl5pPr marL="1345407" indent="-269082" algn="l" defTabSz="1371681" rtl="0" eaLnBrk="1" latinLnBrk="0" hangingPunct="1">
        <a:lnSpc>
          <a:spcPct val="170000"/>
        </a:lnSpc>
        <a:spcBef>
          <a:spcPts val="0"/>
        </a:spcBef>
        <a:buClr>
          <a:srgbClr val="E5312A"/>
        </a:buClr>
        <a:buFont typeface="Arial" pitchFamily="34" charset="0"/>
        <a:buChar char="•"/>
        <a:defRPr sz="1500" b="0" kern="1200">
          <a:solidFill>
            <a:schemeClr val="tx2"/>
          </a:solidFill>
          <a:latin typeface="Segoe UI" pitchFamily="34" charset="0"/>
          <a:ea typeface="+mn-ea"/>
          <a:cs typeface="Segoe UI" pitchFamily="34" charset="0"/>
        </a:defRPr>
      </a:lvl5pPr>
      <a:lvl6pPr marL="3772125" indent="-342923" algn="l" defTabSz="13716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69" indent="-342923" algn="l" defTabSz="13716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809" indent="-342923" algn="l" defTabSz="13716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650" indent="-342923" algn="l" defTabSz="13716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1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81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23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67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204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48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88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729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0" y="2035078"/>
            <a:ext cx="18288000" cy="746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9"/>
          <p:cNvSpPr txBox="1"/>
          <p:nvPr/>
        </p:nvSpPr>
        <p:spPr>
          <a:xfrm>
            <a:off x="744735" y="959173"/>
            <a:ext cx="514026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  <a:defRPr/>
            </a:pPr>
            <a:r>
              <a:rPr lang="nl-NL" sz="5400" dirty="0">
                <a:solidFill>
                  <a:srgbClr val="008037"/>
                </a:solidFill>
                <a:latin typeface="Century Gothic Paneuropean Bold"/>
              </a:rPr>
              <a:t>Vergunningen</a:t>
            </a:r>
          </a:p>
        </p:txBody>
      </p:sp>
      <p:grpSp>
        <p:nvGrpSpPr>
          <p:cNvPr id="64" name="Group 6"/>
          <p:cNvGrpSpPr/>
          <p:nvPr/>
        </p:nvGrpSpPr>
        <p:grpSpPr>
          <a:xfrm>
            <a:off x="76200" y="3239660"/>
            <a:ext cx="18211800" cy="441057"/>
            <a:chOff x="0" y="0"/>
            <a:chExt cx="4198123" cy="86375"/>
          </a:xfrm>
        </p:grpSpPr>
        <p:sp>
          <p:nvSpPr>
            <p:cNvPr id="65" name="Freeform 7"/>
            <p:cNvSpPr/>
            <p:nvPr/>
          </p:nvSpPr>
          <p:spPr>
            <a:xfrm>
              <a:off x="0" y="0"/>
              <a:ext cx="4198123" cy="86375"/>
            </a:xfrm>
            <a:custGeom>
              <a:avLst/>
              <a:gdLst/>
              <a:ahLst/>
              <a:cxnLst/>
              <a:rect l="l" t="t" r="r" b="b"/>
              <a:pathLst>
                <a:path w="4198123" h="86375">
                  <a:moveTo>
                    <a:pt x="24771" y="0"/>
                  </a:moveTo>
                  <a:lnTo>
                    <a:pt x="4173353" y="0"/>
                  </a:lnTo>
                  <a:cubicBezTo>
                    <a:pt x="4179922" y="0"/>
                    <a:pt x="4186223" y="2610"/>
                    <a:pt x="4190868" y="7255"/>
                  </a:cubicBezTo>
                  <a:cubicBezTo>
                    <a:pt x="4195513" y="11901"/>
                    <a:pt x="4198123" y="18201"/>
                    <a:pt x="4198123" y="24771"/>
                  </a:cubicBezTo>
                  <a:lnTo>
                    <a:pt x="4198123" y="61604"/>
                  </a:lnTo>
                  <a:cubicBezTo>
                    <a:pt x="4198123" y="68174"/>
                    <a:pt x="4195513" y="74474"/>
                    <a:pt x="4190868" y="79120"/>
                  </a:cubicBezTo>
                  <a:cubicBezTo>
                    <a:pt x="4186223" y="83765"/>
                    <a:pt x="4179922" y="86375"/>
                    <a:pt x="4173353" y="86375"/>
                  </a:cubicBezTo>
                  <a:lnTo>
                    <a:pt x="24771" y="86375"/>
                  </a:lnTo>
                  <a:cubicBezTo>
                    <a:pt x="18201" y="86375"/>
                    <a:pt x="11901" y="83765"/>
                    <a:pt x="7255" y="79120"/>
                  </a:cubicBezTo>
                  <a:cubicBezTo>
                    <a:pt x="2610" y="74474"/>
                    <a:pt x="0" y="68174"/>
                    <a:pt x="0" y="61604"/>
                  </a:cubicBezTo>
                  <a:lnTo>
                    <a:pt x="0" y="24771"/>
                  </a:lnTo>
                  <a:cubicBezTo>
                    <a:pt x="0" y="18201"/>
                    <a:pt x="2610" y="11901"/>
                    <a:pt x="7255" y="7255"/>
                  </a:cubicBezTo>
                  <a:cubicBezTo>
                    <a:pt x="11901" y="2610"/>
                    <a:pt x="18201" y="0"/>
                    <a:pt x="24771" y="0"/>
                  </a:cubicBezTo>
                  <a:close/>
                </a:path>
              </a:pathLst>
            </a:custGeom>
            <a:solidFill>
              <a:srgbClr val="00803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9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" name="Afgeronde rechthoek 80"/>
          <p:cNvSpPr/>
          <p:nvPr/>
        </p:nvSpPr>
        <p:spPr>
          <a:xfrm>
            <a:off x="11430000" y="4358087"/>
            <a:ext cx="2538867" cy="52488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6 weken </a:t>
            </a:r>
          </a:p>
        </p:txBody>
      </p:sp>
      <p:cxnSp>
        <p:nvCxnSpPr>
          <p:cNvPr id="83" name="Rechte verbindingslijn 82"/>
          <p:cNvCxnSpPr/>
          <p:nvPr/>
        </p:nvCxnSpPr>
        <p:spPr>
          <a:xfrm>
            <a:off x="14047476" y="3577759"/>
            <a:ext cx="0" cy="6052915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9"/>
          <p:cNvGrpSpPr/>
          <p:nvPr/>
        </p:nvGrpSpPr>
        <p:grpSpPr>
          <a:xfrm>
            <a:off x="13954197" y="2781300"/>
            <a:ext cx="1332999" cy="1332999"/>
            <a:chOff x="0" y="0"/>
            <a:chExt cx="812800" cy="812800"/>
          </a:xfrm>
        </p:grpSpPr>
        <p:sp>
          <p:nvSpPr>
            <p:cNvPr id="73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74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" name="Afgeronde rechthoek 92"/>
          <p:cNvSpPr/>
          <p:nvPr/>
        </p:nvSpPr>
        <p:spPr>
          <a:xfrm>
            <a:off x="14600098" y="6621362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94" name="Afgeronde rechthoek 93"/>
          <p:cNvSpPr/>
          <p:nvPr/>
        </p:nvSpPr>
        <p:spPr>
          <a:xfrm>
            <a:off x="12087774" y="6621362"/>
            <a:ext cx="2668327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Zuurstoftank 8 </a:t>
            </a:r>
            <a:r>
              <a:rPr lang="nl-NL" sz="2000" dirty="0" err="1">
                <a:solidFill>
                  <a:schemeClr val="tx1"/>
                </a:solidFill>
              </a:rPr>
              <a:t>wk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3" name="Afgeronde rechthoek 122"/>
          <p:cNvSpPr/>
          <p:nvPr/>
        </p:nvSpPr>
        <p:spPr>
          <a:xfrm>
            <a:off x="17345375" y="8154744"/>
            <a:ext cx="2059224" cy="5457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124" name="Afgeronde rechthoek 123"/>
          <p:cNvSpPr/>
          <p:nvPr/>
        </p:nvSpPr>
        <p:spPr>
          <a:xfrm>
            <a:off x="14832102" y="8167346"/>
            <a:ext cx="2683498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Carré gebouw 8 </a:t>
            </a:r>
            <a:r>
              <a:rPr lang="nl-NL" sz="2000" dirty="0" err="1">
                <a:solidFill>
                  <a:schemeClr val="tx1"/>
                </a:solidFill>
              </a:rPr>
              <a:t>wk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127" name="Afgeronde rechthoek 126"/>
          <p:cNvSpPr/>
          <p:nvPr/>
        </p:nvSpPr>
        <p:spPr>
          <a:xfrm>
            <a:off x="7998724" y="7359009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128" name="Afgeronde rechthoek 127"/>
          <p:cNvSpPr/>
          <p:nvPr/>
        </p:nvSpPr>
        <p:spPr>
          <a:xfrm>
            <a:off x="5486400" y="7359009"/>
            <a:ext cx="2668327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Milieuplein + E 8 </a:t>
            </a:r>
            <a:r>
              <a:rPr lang="nl-NL" sz="2000" dirty="0" err="1">
                <a:solidFill>
                  <a:schemeClr val="tx1"/>
                </a:solidFill>
              </a:rPr>
              <a:t>wk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" name="Afgeronde rechthoek 132"/>
          <p:cNvSpPr/>
          <p:nvPr/>
        </p:nvSpPr>
        <p:spPr>
          <a:xfrm>
            <a:off x="18874629" y="8868674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134" name="Afgeronde rechthoek 133"/>
          <p:cNvSpPr/>
          <p:nvPr/>
        </p:nvSpPr>
        <p:spPr>
          <a:xfrm>
            <a:off x="16362305" y="8868674"/>
            <a:ext cx="2668327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Sloopvergunning 8 </a:t>
            </a:r>
            <a:r>
              <a:rPr lang="nl-NL" sz="2000" dirty="0" err="1">
                <a:solidFill>
                  <a:schemeClr val="tx1"/>
                </a:solidFill>
              </a:rPr>
              <a:t>wk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7" name="Afgeronde rechthoek 136"/>
          <p:cNvSpPr/>
          <p:nvPr/>
        </p:nvSpPr>
        <p:spPr>
          <a:xfrm>
            <a:off x="16761724" y="7410845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138" name="Afgeronde rechthoek 137"/>
          <p:cNvSpPr/>
          <p:nvPr/>
        </p:nvSpPr>
        <p:spPr>
          <a:xfrm>
            <a:off x="14249400" y="7410845"/>
            <a:ext cx="2668327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Dak opbouw </a:t>
            </a:r>
            <a:r>
              <a:rPr lang="nl-NL" sz="2000" dirty="0" err="1">
                <a:solidFill>
                  <a:schemeClr val="tx1"/>
                </a:solidFill>
              </a:rPr>
              <a:t>tbv</a:t>
            </a:r>
            <a:r>
              <a:rPr lang="nl-NL" sz="2000" dirty="0">
                <a:solidFill>
                  <a:schemeClr val="tx1"/>
                </a:solidFill>
              </a:rPr>
              <a:t> CT 8w</a:t>
            </a:r>
          </a:p>
        </p:txBody>
      </p:sp>
      <p:grpSp>
        <p:nvGrpSpPr>
          <p:cNvPr id="111" name="Group 9"/>
          <p:cNvGrpSpPr/>
          <p:nvPr/>
        </p:nvGrpSpPr>
        <p:grpSpPr>
          <a:xfrm>
            <a:off x="793497" y="2762084"/>
            <a:ext cx="1332999" cy="1332999"/>
            <a:chOff x="0" y="0"/>
            <a:chExt cx="812800" cy="812800"/>
          </a:xfrm>
        </p:grpSpPr>
        <p:sp>
          <p:nvSpPr>
            <p:cNvPr id="112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7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kumimoji="0" lang="nl-NL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rt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113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 9"/>
          <p:cNvGrpSpPr/>
          <p:nvPr/>
        </p:nvGrpSpPr>
        <p:grpSpPr>
          <a:xfrm>
            <a:off x="2255797" y="2762084"/>
            <a:ext cx="1332999" cy="1332999"/>
            <a:chOff x="0" y="0"/>
            <a:chExt cx="812800" cy="812800"/>
          </a:xfrm>
        </p:grpSpPr>
        <p:sp>
          <p:nvSpPr>
            <p:cNvPr id="115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116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7" name="Group 9"/>
          <p:cNvGrpSpPr/>
          <p:nvPr/>
        </p:nvGrpSpPr>
        <p:grpSpPr>
          <a:xfrm>
            <a:off x="3718097" y="2762084"/>
            <a:ext cx="1332999" cy="1332999"/>
            <a:chOff x="0" y="0"/>
            <a:chExt cx="812800" cy="812800"/>
          </a:xfrm>
        </p:grpSpPr>
        <p:sp>
          <p:nvSpPr>
            <p:cNvPr id="118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119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0" name="Group 9"/>
          <p:cNvGrpSpPr/>
          <p:nvPr/>
        </p:nvGrpSpPr>
        <p:grpSpPr>
          <a:xfrm>
            <a:off x="5180397" y="2762084"/>
            <a:ext cx="1332999" cy="1332999"/>
            <a:chOff x="0" y="0"/>
            <a:chExt cx="812800" cy="812800"/>
          </a:xfrm>
        </p:grpSpPr>
        <p:sp>
          <p:nvSpPr>
            <p:cNvPr id="121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122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9"/>
          <p:cNvGrpSpPr/>
          <p:nvPr/>
        </p:nvGrpSpPr>
        <p:grpSpPr>
          <a:xfrm>
            <a:off x="6642697" y="2781300"/>
            <a:ext cx="1332999" cy="1332999"/>
            <a:chOff x="0" y="0"/>
            <a:chExt cx="812800" cy="812800"/>
          </a:xfrm>
        </p:grpSpPr>
        <p:sp>
          <p:nvSpPr>
            <p:cNvPr id="66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67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Group 9"/>
          <p:cNvGrpSpPr/>
          <p:nvPr/>
        </p:nvGrpSpPr>
        <p:grpSpPr>
          <a:xfrm>
            <a:off x="8104997" y="2781300"/>
            <a:ext cx="1332999" cy="1332999"/>
            <a:chOff x="0" y="0"/>
            <a:chExt cx="812800" cy="812800"/>
          </a:xfrm>
        </p:grpSpPr>
        <p:sp>
          <p:nvSpPr>
            <p:cNvPr id="75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76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2" name="Group 9"/>
          <p:cNvGrpSpPr/>
          <p:nvPr/>
        </p:nvGrpSpPr>
        <p:grpSpPr>
          <a:xfrm>
            <a:off x="9567297" y="2781300"/>
            <a:ext cx="1332999" cy="1332999"/>
            <a:chOff x="0" y="0"/>
            <a:chExt cx="812800" cy="812800"/>
          </a:xfrm>
        </p:grpSpPr>
        <p:sp>
          <p:nvSpPr>
            <p:cNvPr id="53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700" dirty="0">
                  <a:solidFill>
                    <a:prstClr val="black"/>
                  </a:solidFill>
                  <a:latin typeface="Calibri"/>
                </a:rPr>
                <a:t>sep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54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9"/>
          <p:cNvGrpSpPr/>
          <p:nvPr/>
        </p:nvGrpSpPr>
        <p:grpSpPr>
          <a:xfrm>
            <a:off x="11029597" y="2781300"/>
            <a:ext cx="1332999" cy="1332999"/>
            <a:chOff x="0" y="0"/>
            <a:chExt cx="812800" cy="812800"/>
          </a:xfrm>
        </p:grpSpPr>
        <p:sp>
          <p:nvSpPr>
            <p:cNvPr id="56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okt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57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9"/>
          <p:cNvGrpSpPr/>
          <p:nvPr/>
        </p:nvGrpSpPr>
        <p:grpSpPr>
          <a:xfrm>
            <a:off x="12491897" y="2781300"/>
            <a:ext cx="1332999" cy="1332999"/>
            <a:chOff x="0" y="0"/>
            <a:chExt cx="812800" cy="812800"/>
          </a:xfrm>
        </p:grpSpPr>
        <p:sp>
          <p:nvSpPr>
            <p:cNvPr id="7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nov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7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1" name="Freeform 10"/>
          <p:cNvSpPr/>
          <p:nvPr/>
        </p:nvSpPr>
        <p:spPr>
          <a:xfrm>
            <a:off x="6660708" y="538868"/>
            <a:ext cx="2125988" cy="1263168"/>
          </a:xfrm>
          <a:custGeom>
            <a:avLst/>
            <a:gdLst/>
            <a:ahLst/>
            <a:cxnLst/>
            <a:rect l="l" t="t" r="r" b="b"/>
            <a:pathLst>
              <a:path w="6584358" h="3912135">
                <a:moveTo>
                  <a:pt x="0" y="0"/>
                </a:moveTo>
                <a:lnTo>
                  <a:pt x="6584358" y="0"/>
                </a:lnTo>
                <a:lnTo>
                  <a:pt x="6584358" y="3912134"/>
                </a:lnTo>
                <a:lnTo>
                  <a:pt x="0" y="3912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kstvak 2"/>
          <p:cNvSpPr txBox="1"/>
          <p:nvPr/>
        </p:nvSpPr>
        <p:spPr>
          <a:xfrm>
            <a:off x="521544" y="9807829"/>
            <a:ext cx="359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Versie </a:t>
            </a:r>
            <a:r>
              <a:rPr lang="nl-NL" sz="1400" dirty="0" smtClean="0"/>
              <a:t>1</a:t>
            </a:r>
            <a:r>
              <a:rPr lang="nl-NL" sz="1400" dirty="0" smtClean="0"/>
              <a:t>-12-2025</a:t>
            </a:r>
            <a:endParaRPr lang="nl-NL" sz="1400" dirty="0"/>
          </a:p>
        </p:txBody>
      </p:sp>
      <p:sp>
        <p:nvSpPr>
          <p:cNvPr id="92" name="Afgeronde rechthoek 91"/>
          <p:cNvSpPr/>
          <p:nvPr/>
        </p:nvSpPr>
        <p:spPr>
          <a:xfrm>
            <a:off x="4674091" y="5176360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82" name="Afgeronde rechthoek 81"/>
          <p:cNvSpPr/>
          <p:nvPr/>
        </p:nvSpPr>
        <p:spPr>
          <a:xfrm>
            <a:off x="11070022" y="5905500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84" name="Afgeronde rechthoek 83"/>
          <p:cNvSpPr/>
          <p:nvPr/>
        </p:nvSpPr>
        <p:spPr>
          <a:xfrm>
            <a:off x="8619509" y="5905500"/>
            <a:ext cx="2606516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Inkoop elektra 8 </a:t>
            </a:r>
            <a:r>
              <a:rPr lang="nl-NL" sz="2000" dirty="0" err="1">
                <a:solidFill>
                  <a:schemeClr val="tx1"/>
                </a:solidFill>
              </a:rPr>
              <a:t>wk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8" name="Afgeronde rechthoek 77"/>
          <p:cNvSpPr/>
          <p:nvPr/>
        </p:nvSpPr>
        <p:spPr>
          <a:xfrm>
            <a:off x="1938781" y="4359095"/>
            <a:ext cx="9643619" cy="533219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tx1"/>
                </a:solidFill>
              </a:rPr>
              <a:t>Facilitair gebouw 26 weken</a:t>
            </a:r>
          </a:p>
        </p:txBody>
      </p:sp>
      <p:sp>
        <p:nvSpPr>
          <p:cNvPr id="87" name="Afgeronde rechthoek 86"/>
          <p:cNvSpPr/>
          <p:nvPr/>
        </p:nvSpPr>
        <p:spPr>
          <a:xfrm>
            <a:off x="2722154" y="5176360"/>
            <a:ext cx="2115897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tx1"/>
                </a:solidFill>
              </a:rPr>
              <a:t>Uitrit garage 8 </a:t>
            </a:r>
            <a:r>
              <a:rPr lang="nl-NL" sz="2000" dirty="0" err="1">
                <a:solidFill>
                  <a:schemeClr val="tx1"/>
                </a:solidFill>
              </a:rPr>
              <a:t>wk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0" name="Rechthoek 89"/>
          <p:cNvSpPr/>
          <p:nvPr/>
        </p:nvSpPr>
        <p:spPr>
          <a:xfrm>
            <a:off x="9068963" y="1507897"/>
            <a:ext cx="176541" cy="206603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Afgeronde rechthoek 90"/>
          <p:cNvSpPr/>
          <p:nvPr/>
        </p:nvSpPr>
        <p:spPr>
          <a:xfrm flipH="1">
            <a:off x="9068963" y="1178108"/>
            <a:ext cx="176541" cy="18110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7" name="Rechthoek 96"/>
          <p:cNvSpPr/>
          <p:nvPr/>
        </p:nvSpPr>
        <p:spPr>
          <a:xfrm>
            <a:off x="12713613" y="5912856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0" name="Rechthoek 99"/>
          <p:cNvSpPr/>
          <p:nvPr/>
        </p:nvSpPr>
        <p:spPr>
          <a:xfrm>
            <a:off x="13902430" y="4350153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1" name="Rechthoek 100"/>
          <p:cNvSpPr/>
          <p:nvPr/>
        </p:nvSpPr>
        <p:spPr>
          <a:xfrm>
            <a:off x="6329635" y="5186504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" name="Rechthoek 101"/>
          <p:cNvSpPr/>
          <p:nvPr/>
        </p:nvSpPr>
        <p:spPr>
          <a:xfrm>
            <a:off x="16295013" y="6628766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" name="Rechthoek 102"/>
          <p:cNvSpPr/>
          <p:nvPr/>
        </p:nvSpPr>
        <p:spPr>
          <a:xfrm>
            <a:off x="9686308" y="7353300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" name="Rechthoek 103"/>
          <p:cNvSpPr/>
          <p:nvPr/>
        </p:nvSpPr>
        <p:spPr>
          <a:xfrm>
            <a:off x="18452354" y="7419921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" name="Rechthoek 104"/>
          <p:cNvSpPr/>
          <p:nvPr/>
        </p:nvSpPr>
        <p:spPr>
          <a:xfrm>
            <a:off x="20562213" y="8877750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Rechthoek 105"/>
          <p:cNvSpPr/>
          <p:nvPr/>
        </p:nvSpPr>
        <p:spPr>
          <a:xfrm>
            <a:off x="19343013" y="8154744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9509874" y="666571"/>
            <a:ext cx="3401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/>
              <a:t>Indienen vergunning</a:t>
            </a:r>
          </a:p>
          <a:p>
            <a:pPr>
              <a:lnSpc>
                <a:spcPct val="150000"/>
              </a:lnSpc>
            </a:pPr>
            <a:r>
              <a:rPr lang="nl-NL" sz="1600" dirty="0"/>
              <a:t>Beroepstermijn</a:t>
            </a:r>
          </a:p>
          <a:p>
            <a:pPr>
              <a:lnSpc>
                <a:spcPct val="150000"/>
              </a:lnSpc>
            </a:pPr>
            <a:r>
              <a:rPr lang="nl-NL" sz="1600" dirty="0"/>
              <a:t>Vergunning onherroepelijk</a:t>
            </a:r>
          </a:p>
        </p:txBody>
      </p:sp>
      <p:grpSp>
        <p:nvGrpSpPr>
          <p:cNvPr id="125" name="Group 9"/>
          <p:cNvGrpSpPr/>
          <p:nvPr/>
        </p:nvGrpSpPr>
        <p:grpSpPr>
          <a:xfrm>
            <a:off x="15416497" y="2781300"/>
            <a:ext cx="1332999" cy="1332999"/>
            <a:chOff x="0" y="0"/>
            <a:chExt cx="812800" cy="812800"/>
          </a:xfrm>
        </p:grpSpPr>
        <p:sp>
          <p:nvSpPr>
            <p:cNvPr id="126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700" dirty="0">
                  <a:solidFill>
                    <a:prstClr val="black"/>
                  </a:solidFill>
                  <a:latin typeface="Calibri"/>
                </a:rPr>
                <a:t>jan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2026</a:t>
              </a:r>
            </a:p>
          </p:txBody>
        </p:sp>
        <p:sp>
          <p:nvSpPr>
            <p:cNvPr id="129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0" name="Group 9"/>
          <p:cNvGrpSpPr/>
          <p:nvPr/>
        </p:nvGrpSpPr>
        <p:grpSpPr>
          <a:xfrm>
            <a:off x="16878801" y="2781300"/>
            <a:ext cx="1332999" cy="1332999"/>
            <a:chOff x="0" y="0"/>
            <a:chExt cx="812800" cy="812800"/>
          </a:xfrm>
        </p:grpSpPr>
        <p:sp>
          <p:nvSpPr>
            <p:cNvPr id="131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2026</a:t>
              </a:r>
            </a:p>
          </p:txBody>
        </p:sp>
        <p:sp>
          <p:nvSpPr>
            <p:cNvPr id="135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Afgeronde rechthoek 95"/>
          <p:cNvSpPr/>
          <p:nvPr/>
        </p:nvSpPr>
        <p:spPr>
          <a:xfrm>
            <a:off x="9054134" y="807221"/>
            <a:ext cx="188302" cy="222200"/>
          </a:xfrm>
          <a:prstGeom prst="roundRect">
            <a:avLst/>
          </a:prstGeom>
          <a:solidFill>
            <a:srgbClr val="BF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89" name="Afgeronde rechthoek 88"/>
          <p:cNvSpPr/>
          <p:nvPr/>
        </p:nvSpPr>
        <p:spPr>
          <a:xfrm>
            <a:off x="6166194" y="4358088"/>
            <a:ext cx="3146834" cy="5568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6 weken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662" y="628780"/>
            <a:ext cx="3526536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9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TG algemene presentatie">
  <a:themeElements>
    <a:clrScheme name="Aangepast 2">
      <a:dk1>
        <a:srgbClr val="000000"/>
      </a:dk1>
      <a:lt1>
        <a:sysClr val="window" lastClr="FFFFFF"/>
      </a:lt1>
      <a:dk2>
        <a:srgbClr val="141313"/>
      </a:dk2>
      <a:lt2>
        <a:srgbClr val="EEECE1"/>
      </a:lt2>
      <a:accent1>
        <a:srgbClr val="82683B"/>
      </a:accent1>
      <a:accent2>
        <a:srgbClr val="0F527D"/>
      </a:accent2>
      <a:accent3>
        <a:srgbClr val="66192F"/>
      </a:accent3>
      <a:accent4>
        <a:srgbClr val="B21B4B"/>
      </a:accent4>
      <a:accent5>
        <a:srgbClr val="4F493F"/>
      </a:accent5>
      <a:accent6>
        <a:srgbClr val="314B4F"/>
      </a:accent6>
      <a:hlink>
        <a:srgbClr val="0000FF"/>
      </a:hlink>
      <a:folHlink>
        <a:srgbClr val="800080"/>
      </a:folHlink>
    </a:clrScheme>
    <a:fontScheme name="PTG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g presentatie.potx" id="{1E16425F-0ED2-409B-8391-F5B496EEC67C}" vid="{69A3E51B-CE96-44F6-8FB8-1721413C0C1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A34A6001521847939F7F3531DF94F9" ma:contentTypeVersion="11" ma:contentTypeDescription="Een nieuw document maken." ma:contentTypeScope="" ma:versionID="bd0f0f98421a80aca76581f2842d7c6b">
  <xsd:schema xmlns:xsd="http://www.w3.org/2001/XMLSchema" xmlns:xs="http://www.w3.org/2001/XMLSchema" xmlns:p="http://schemas.microsoft.com/office/2006/metadata/properties" xmlns:ns2="c94ef559-2821-49d2-b002-3e5203dd2f88" xmlns:ns3="b0e9be76-2fad-4645-a80f-6d1ce7ff1621" targetNamespace="http://schemas.microsoft.com/office/2006/metadata/properties" ma:root="true" ma:fieldsID="8a00668a7f2415cdaf33ef88ec7c4136" ns2:_="" ns3:_="">
    <xsd:import namespace="c94ef559-2821-49d2-b002-3e5203dd2f88"/>
    <xsd:import namespace="b0e9be76-2fad-4645-a80f-6d1ce7ff16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ef559-2821-49d2-b002-3e5203dd2f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5c60104-1a22-4036-9b27-c9306da6a9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9be76-2fad-4645-a80f-6d1ce7ff162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724ead0-d86f-4f07-ae2b-c80e3acfcc8b}" ma:internalName="TaxCatchAll" ma:showField="CatchAllData" ma:web="b0e9be76-2fad-4645-a80f-6d1ce7ff16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e9be76-2fad-4645-a80f-6d1ce7ff1621" xsi:nil="true"/>
    <lcf76f155ced4ddcb4097134ff3c332f xmlns="c94ef559-2821-49d2-b002-3e5203dd2f8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6E6595-B1D1-465B-BD98-3DFEA2E82A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FEC687-22A8-4FFA-BB01-D71DB93447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4ef559-2821-49d2-b002-3e5203dd2f88"/>
    <ds:schemaRef ds:uri="b0e9be76-2fad-4645-a80f-6d1ce7ff16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55970E-6363-4B32-8E26-76FBB99D540B}">
  <ds:schemaRefs>
    <ds:schemaRef ds:uri="b0e9be76-2fad-4645-a80f-6d1ce7ff162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c94ef559-2821-49d2-b002-3e5203dd2f8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5235</TotalTime>
  <Words>83</Words>
  <Application>Microsoft Office PowerPoint</Application>
  <PresentationFormat>Aangepast</PresentationFormat>
  <Paragraphs>47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</vt:i4>
      </vt:variant>
    </vt:vector>
  </HeadingPairs>
  <TitlesOfParts>
    <vt:vector size="8" baseType="lpstr">
      <vt:lpstr>Segoe UI</vt:lpstr>
      <vt:lpstr>Calibri</vt:lpstr>
      <vt:lpstr>Wingdings</vt:lpstr>
      <vt:lpstr>Century Gothic Paneuropean Bold</vt:lpstr>
      <vt:lpstr>Arial</vt:lpstr>
      <vt:lpstr>Office Theme</vt:lpstr>
      <vt:lpstr>PTG algemene 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 '31 Stand van zaken - sept 2023</dc:title>
  <dc:creator>Meijer, Jasper</dc:creator>
  <cp:lastModifiedBy>Kamerbeek, Josbert</cp:lastModifiedBy>
  <cp:revision>181</cp:revision>
  <cp:lastPrinted>2025-01-20T12:23:29Z</cp:lastPrinted>
  <dcterms:created xsi:type="dcterms:W3CDTF">2006-08-16T00:00:00Z</dcterms:created>
  <dcterms:modified xsi:type="dcterms:W3CDTF">2025-12-01T11:42:44Z</dcterms:modified>
  <dc:identifier>DAFibg5ijlk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0x01010002A34A6001521847939F7F3531DF94F9</vt:lpwstr>
  </property>
  <property fmtid="{D5CDD505-2E9C-101B-9397-08002B2CF9AE}" pid="3" name="MediaServiceImageTags">
    <vt:lpwstr/>
  </property>
</Properties>
</file>